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4" r:id="rId4"/>
    <p:sldId id="261" r:id="rId5"/>
    <p:sldId id="262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82" y="1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customXml" Target="../customXml/item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053AE5-BBFB-4189-BF19-FE2FD10AB382}" type="datetimeFigureOut">
              <a:rPr lang="en-CA" smtClean="0"/>
              <a:t>2022-02-24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8C8F1-B47C-4B14-80F7-F23A4BB0030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2017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815C6-CA31-4881-A6E3-9FE834EE4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83C43-5ABA-47F1-AAB4-1673B18863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F3DF9-694B-40B5-AD67-82C3C5E1E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3552-5482-4C09-A7B4-9A8106AB5BAA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D1F5F-A5DC-44E5-B434-931EAB4EB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24C4E-82D8-4156-A0D4-F89CCB2CF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4580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8DB4C-83E4-4318-8AE2-C1BAC7F56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308BDF-5ABE-4D57-BE5A-093E34F48C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B25F3-CC32-44C2-9184-2012E4F22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ED777-04E0-443E-AE41-5BB04A53D188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76DCB-FF91-4B95-A987-67A4529E9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B977B-9E4F-43D0-B370-9F142ACBE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8775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AA5935-19BF-4E93-AECA-8DF6984BB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B42B0-FB3B-4FC7-A841-509201F84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C3927-1EDB-4B63-BBA4-FCB1862DB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41EC-5A21-4CB3-ACCF-557C2B4FCDB2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8CB71-F9C0-4D0C-85EA-DF9B68224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7B85E-EEE0-45EF-8E93-27F8E1AA2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9624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CC726-9070-4D25-AC0D-A79734B2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551C2-C9AA-4525-B5E4-8DFAE0791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C3513-FA16-4EC8-A760-DC28867F9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A2DE8-FA53-4909-862C-4C4DB96324B3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99B10-340E-4236-8C0D-93BD838B5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6F70B-045C-4C4E-A68E-BF050EBC4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0521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4B140-99BC-4C0A-8053-A4A54EF83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F36D8-C87C-4E7F-8F5E-00F0EFBA2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112FE-8266-41D2-9C9C-BF0F1C5F7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DE0E5-E607-4E77-879A-920DE520E134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C7BE4-6019-4164-9F84-190CC7B15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D581B-433C-4144-B510-B2B5E6B2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643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AC5A4-9E7D-4CF3-810B-3D085BD64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A8D68-9150-4CC7-A152-FE0C9CBFF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9A93F-F839-43A1-9F9F-05B6F3143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9DD15-767C-4683-9A45-C792103DD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E12C5-DE2F-4C8D-BA2F-5A2EDA1E6F55}" type="datetime1">
              <a:rPr lang="en-CA" smtClean="0"/>
              <a:t>2022-02-24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2083C-E94B-4B12-A21A-92FDEEBEA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773C4-E864-4EDD-9E65-869534807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753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441A0-940C-4C24-8B85-9E3E9ED7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3A44C1-8704-4439-86D4-C5733D7BC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4074B-A618-47F6-BFB4-BF2D3DF00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03B2EC-EFB1-4A14-8EB5-12B944FAF4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469472-7503-4020-86E2-948076DA60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73570-1515-45B8-8F9B-FC1121F73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99C64-FE00-4F14-97D6-C4ECCA87E1A4}" type="datetime1">
              <a:rPr lang="en-CA" smtClean="0"/>
              <a:t>2022-02-24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C29480-D178-490A-9FC2-809679443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903BD2-63B9-47A1-BF8D-1750979D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683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1F246-04E3-4D16-B43E-173CA9BF5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1C9E5-C3A1-4FE7-89FB-03050E1EB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C01A5-6645-4E2E-9E25-EE67124B5B31}" type="datetime1">
              <a:rPr lang="en-CA" smtClean="0"/>
              <a:t>2022-02-24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A1BFFF-DCB0-402E-AC28-ED2AD20DB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60D40A-10E7-4265-B9B7-DF48C6B31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504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430D58-EBFE-48AA-8510-2186C3D81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046A-56E0-41BA-800A-015C62CDFDCD}" type="datetime1">
              <a:rPr lang="en-CA" smtClean="0"/>
              <a:t>2022-02-24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196B19-7D29-4C60-BFE6-81216E4BD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241BE-3708-478C-933D-5B5CE95DE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8943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E1E83-785C-48CF-A905-41B493F86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95E63-7621-443F-9287-E0607F20C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2760C-F74D-4744-9E8E-FB3A0CEC9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0AD847-2D4C-4D2F-B791-F2C5C452C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8645-F1B1-42F2-9D06-65F44ECF3825}" type="datetime1">
              <a:rPr lang="en-CA" smtClean="0"/>
              <a:t>2022-02-24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A651D-50A6-4946-B3E9-0BB9469C5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AB3BF8-9F93-494F-A8C5-E71E0C2AE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7427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5825F-D6DC-4485-AE30-027280BFC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CEAD18-EE59-4DBC-9750-458DE1B950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4C7C4C-049B-4888-98AF-2A3F674FE2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A3674-7978-4023-A676-DC85969B0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39B34-E71D-4640-91AD-8590443EEB55}" type="datetime1">
              <a:rPr lang="en-CA" smtClean="0"/>
              <a:t>2022-02-24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9B166-E4F8-4E27-9F31-71D4F29D4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DB3C1F-042E-49AF-865F-ED6FF756C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1509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CC869D-23BA-45E5-B6FA-F6BBFBB8E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55521-273D-470E-A683-1494BAF90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55E39-FF59-4D54-BEF8-C7494C7328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A29F3-C01D-4FDB-BF2A-2733BE0BE92C}" type="datetime1">
              <a:rPr lang="en-CA" smtClean="0"/>
              <a:t>2022-02-24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532E9-0DA8-4D19-BF34-F0F8387603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0C6A5-F8B4-44B7-A0BC-6053BBB671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683EA-1987-4331-B47A-D386E24FF1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9432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81CBD-7483-4B23-A1A7-36FDBB3EC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443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CA" sz="49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Civic Product Management – </a:t>
            </a:r>
            <a:br>
              <a:rPr lang="en-CA" sz="49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CA" sz="49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Art and Science of Writing Requirements in the Public Interest 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/>
            </a:r>
            <a:b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7FD946-D832-4479-AA17-BC89941AA1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Bianca Wylie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Tech Reset Canada/Digital Public/Senior Fellow, CIGI 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Thursday March 3, 2022 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@biancawylie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C3BFFC-BAC9-4D9C-A77F-021C6FE17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4047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How We’ll Spend Our Time Together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8173"/>
            <a:ext cx="10515600" cy="4351338"/>
          </a:xfrm>
        </p:spPr>
        <p:txBody>
          <a:bodyPr>
            <a:no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en-CA" sz="1000" dirty="0">
              <a:solidFill>
                <a:srgbClr val="000000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r>
              <a:rPr lang="en-CA" sz="36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20 min speaking, 30 min conversation</a:t>
            </a:r>
          </a:p>
          <a:p>
            <a:pPr marL="0" lvl="0" indent="0">
              <a:lnSpc>
                <a:spcPct val="107000"/>
              </a:lnSpc>
              <a:buNone/>
            </a:pPr>
            <a:endParaRPr lang="en-CA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buNone/>
            </a:pPr>
            <a:r>
              <a:rPr lang="en-CA" sz="15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Contending with the Novelty Scam and Filling the Gap </a:t>
            </a:r>
            <a:endParaRPr lang="en-CA" sz="15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r>
              <a:rPr lang="en-CA" sz="15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2022 Situation 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CA" sz="15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My Product Management Story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CA" sz="15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Civic Product Management –  Why? What to take (relationships, residents (end users), and requirements). </a:t>
            </a:r>
            <a:r>
              <a:rPr lang="en-CA" sz="15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</a:t>
            </a:r>
            <a:r>
              <a:rPr lang="en-CA" sz="15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hat to leave (novelty, agile, and pretending) Why? Accountability </a:t>
            </a:r>
          </a:p>
          <a:p>
            <a:pPr marL="0" indent="0">
              <a:lnSpc>
                <a:spcPct val="107000"/>
              </a:lnSpc>
              <a:buNone/>
            </a:pPr>
            <a:r>
              <a:rPr lang="en-CA" sz="15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Operations and Culture - Relationship building, Policy, Programs, Corporate, Operations  </a:t>
            </a:r>
          </a:p>
          <a:p>
            <a:pPr marL="0" indent="0">
              <a:lnSpc>
                <a:spcPct val="107000"/>
              </a:lnSpc>
              <a:buNone/>
            </a:pPr>
            <a:r>
              <a:rPr lang="en-CA" sz="15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(Re)-Introducing The Public Service – Rejecting Translation and Related Theatre </a:t>
            </a:r>
          </a:p>
          <a:p>
            <a:pPr marL="0" indent="0">
              <a:lnSpc>
                <a:spcPct val="107000"/>
              </a:lnSpc>
              <a:buNone/>
            </a:pPr>
            <a:r>
              <a:rPr lang="en-CA" sz="15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Pro-public Efficiency vs. Anti-social Efficiency - C</a:t>
            </a:r>
            <a:r>
              <a:rPr lang="en-CA" sz="15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ommercial profit vs Public sector efficiency  </a:t>
            </a:r>
          </a:p>
          <a:p>
            <a:pPr marL="0" lvl="0" indent="0">
              <a:lnSpc>
                <a:spcPct val="107000"/>
              </a:lnSpc>
              <a:buNone/>
            </a:pPr>
            <a:endParaRPr lang="en-CA" sz="1000" dirty="0">
              <a:solidFill>
                <a:srgbClr val="000000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endParaRPr lang="en-CA" sz="1000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A5B41B-0805-4374-8BFD-7C6617B61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086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Contending With The Love of Novelty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>
              <a:lnSpc>
                <a:spcPct val="107000"/>
              </a:lnSpc>
              <a:buNone/>
            </a:pPr>
            <a:r>
              <a:rPr lang="en-CA" sz="36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Practicing The Art of Remembering </a:t>
            </a:r>
            <a:endParaRPr lang="en-CA" sz="36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endParaRPr lang="en-CA" sz="1000" dirty="0">
              <a:solidFill>
                <a:srgbClr val="000000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endParaRPr lang="en-CA" sz="1000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indent="0">
              <a:lnSpc>
                <a:spcPct val="107000"/>
              </a:lnSpc>
              <a:buNone/>
            </a:pPr>
            <a:r>
              <a:rPr lang="en-CA" sz="16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Contending with the Novelty Scam</a:t>
            </a:r>
          </a:p>
          <a:p>
            <a:pPr marL="0" indent="0">
              <a:lnSpc>
                <a:spcPct val="107000"/>
              </a:lnSpc>
              <a:buNone/>
            </a:pPr>
            <a:r>
              <a:rPr lang="en-CA" sz="16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and Filling the Gap </a:t>
            </a:r>
          </a:p>
          <a:p>
            <a:pPr marL="0" lvl="0" indent="0">
              <a:lnSpc>
                <a:spcPct val="107000"/>
              </a:lnSpc>
              <a:buNone/>
            </a:pPr>
            <a:endParaRPr lang="en-CA" sz="1000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65D1A-812F-4AFD-A75E-15E51F9FE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3</a:t>
            </a:fld>
            <a:endParaRPr lang="en-CA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4B6DD5F-E57C-4366-82CE-2DCCD6F5C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941" y="2921816"/>
            <a:ext cx="4943866" cy="312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00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The 2022 Situation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>
              <a:lnSpc>
                <a:spcPct val="107000"/>
              </a:lnSpc>
              <a:buNone/>
            </a:pPr>
            <a:r>
              <a:rPr lang="en-CA" sz="3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My Product Management Story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DBEE28-8297-4C1A-B0A5-AF0C9A36F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4</a:t>
            </a:fld>
            <a:endParaRPr lang="en-CA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4325B3A-3595-4261-BEF8-A28A03FFF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71" y="2948410"/>
            <a:ext cx="4879858" cy="3142494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A5320A23-46AC-45E7-A97C-4BC53B23F8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02" y="2978890"/>
            <a:ext cx="4959106" cy="311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290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Civic Product Management –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>
              <a:lnSpc>
                <a:spcPct val="107000"/>
              </a:lnSpc>
              <a:buNone/>
            </a:pPr>
            <a:r>
              <a:rPr lang="en-CA" sz="36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Accountability and Memory and Overdue Change  </a:t>
            </a:r>
          </a:p>
          <a:p>
            <a:pPr marL="0" lvl="0" indent="0">
              <a:lnSpc>
                <a:spcPct val="107000"/>
              </a:lnSpc>
              <a:buNone/>
            </a:pPr>
            <a:endParaRPr lang="en-CA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r>
              <a:rPr lang="en-CA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What to take (relationships, residents (end users), and requirements)</a:t>
            </a:r>
          </a:p>
          <a:p>
            <a:pPr marL="0" lvl="0" indent="0">
              <a:lnSpc>
                <a:spcPct val="107000"/>
              </a:lnSpc>
              <a:buNone/>
            </a:pPr>
            <a:r>
              <a:rPr lang="en-CA" sz="16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</a:t>
            </a:r>
            <a:r>
              <a:rPr lang="en-CA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hat to leave (novelty, agile, and pretending)</a:t>
            </a:r>
          </a:p>
          <a:p>
            <a:pPr marL="0" lvl="0" indent="0">
              <a:lnSpc>
                <a:spcPct val="107000"/>
              </a:lnSpc>
              <a:buNone/>
            </a:pPr>
            <a:endParaRPr lang="en-CA" sz="1600" dirty="0">
              <a:solidFill>
                <a:srgbClr val="000000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lvl="0" indent="0">
              <a:lnSpc>
                <a:spcPct val="107000"/>
              </a:lnSpc>
              <a:buNone/>
            </a:pPr>
            <a:endParaRPr lang="en-CA" sz="1000" dirty="0">
              <a:solidFill>
                <a:srgbClr val="000000"/>
              </a:solidFill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68D9E9-270C-4BF1-8F96-8E5263BBF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4737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F6FD-247F-4BAA-89D4-E8ACEEB52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2022 – Science/Culture/Operations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3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(Re)-Introducing The </a:t>
            </a:r>
            <a:r>
              <a:rPr lang="en-CA" sz="3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Public</a:t>
            </a:r>
            <a:r>
              <a:rPr lang="en-CA" sz="3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Service </a:t>
            </a:r>
          </a:p>
          <a:p>
            <a:endParaRPr lang="en-CA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CA" sz="14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Rejecting Translation and Related Theatre </a:t>
            </a:r>
          </a:p>
          <a:p>
            <a:pPr marL="0" indent="0">
              <a:buNone/>
            </a:pPr>
            <a:r>
              <a:rPr lang="en-CA" sz="16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Pro-public Efficiency vs. Anti-social Efficiency </a:t>
            </a:r>
          </a:p>
          <a:p>
            <a:pPr marL="0" indent="0">
              <a:buNone/>
            </a:pPr>
            <a:r>
              <a:rPr lang="en-CA" sz="16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</a:t>
            </a:r>
            <a:r>
              <a:rPr lang="en-CA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ommercial profit vs Public sector </a:t>
            </a:r>
            <a:r>
              <a:rPr lang="en-CA" sz="16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Ef</a:t>
            </a:r>
            <a:r>
              <a:rPr lang="en-CA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ficiency  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sz="1600" dirty="0"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C653DD-8BE7-4766-89F4-25594FDAF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6</a:t>
            </a:fld>
            <a:endParaRPr lang="en-CA"/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9F073DB5-1DDF-4B52-BCCF-D31471BCF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84" y="2802585"/>
            <a:ext cx="5023114" cy="317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406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0965-D244-4A1F-BC42-3AD0F485C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 algn="ctr">
              <a:buNone/>
            </a:pPr>
            <a:r>
              <a:rPr lang="en-CA" sz="4400" dirty="0">
                <a:latin typeface="Arial" panose="020B0604020202020204" pitchFamily="34" charset="0"/>
                <a:cs typeface="Arial" panose="020B0604020202020204" pitchFamily="34" charset="0"/>
              </a:rPr>
              <a:t>Thank You :) Conversation Time </a:t>
            </a:r>
            <a:endParaRPr lang="en-CA" sz="4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F0FC1-3A1F-45F8-A29F-88507A32A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683EA-1987-4331-B47A-D386E24FF1B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1332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A2C3D303BFE1438F8707B92C5CEB2B" ma:contentTypeVersion="24" ma:contentTypeDescription="Create a new document." ma:contentTypeScope="" ma:versionID="903abf69df8cb54631b87b756d79e008">
  <xsd:schema xmlns:xsd="http://www.w3.org/2001/XMLSchema" xmlns:xs="http://www.w3.org/2001/XMLSchema" xmlns:p="http://schemas.microsoft.com/office/2006/metadata/properties" xmlns:ns1="http://schemas.microsoft.com/sharepoint/v3" xmlns:ns2="9d71fdf0-d220-403a-9531-ad65ebf45c1d" xmlns:ns3="4a8324f8-10e0-42c9-8a9f-8aa76b7b07a7" targetNamespace="http://schemas.microsoft.com/office/2006/metadata/properties" ma:root="true" ma:fieldsID="cd401b41a88bc90080e4de94206df1f8" ns1:_="" ns2:_="" ns3:_="">
    <xsd:import namespace="http://schemas.microsoft.com/sharepoint/v3"/>
    <xsd:import namespace="9d71fdf0-d220-403a-9531-ad65ebf45c1d"/>
    <xsd:import namespace="4a8324f8-10e0-42c9-8a9f-8aa76b7b07a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anguage" minOccurs="0"/>
                <xsd:element ref="ns2:Purpose" minOccurs="0"/>
                <xsd:element ref="ns2:Audience" minOccurs="0"/>
                <xsd:element ref="ns2:DocumentType" minOccurs="0"/>
                <xsd:element ref="ns2:Responsible" minOccurs="0"/>
                <xsd:element ref="ns2:DueDate" minOccurs="0"/>
                <xsd:element ref="ns2:Statu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  <xsd:element ref="ns2:MediaServiceDateTaken" minOccurs="0"/>
                <xsd:element ref="ns2:DateCreated" minOccurs="0"/>
                <xsd:element ref="ns2:Focu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71fdf0-d220-403a-9531-ad65ebf45c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anguage" ma:index="10" nillable="true" ma:displayName="Language" ma:default="English" ma:format="Dropdown" ma:internalName="Language">
      <xsd:simpleType>
        <xsd:restriction base="dms:Choice">
          <xsd:enumeration value="Bilingual"/>
          <xsd:enumeration value="English"/>
          <xsd:enumeration value="French"/>
        </xsd:restriction>
      </xsd:simpleType>
    </xsd:element>
    <xsd:element name="Purpose" ma:index="11" nillable="true" ma:displayName="Purpose" ma:format="Dropdown" ma:internalName="Purpose">
      <xsd:simpleType>
        <xsd:restriction base="dms:Choice">
          <xsd:enumeration value="For Decision"/>
          <xsd:enumeration value="For Information"/>
          <xsd:enumeration value="For Review"/>
        </xsd:restriction>
      </xsd:simpleType>
    </xsd:element>
    <xsd:element name="Audience" ma:index="12" nillable="true" ma:displayName="Audience" ma:format="Dropdown" ma:internalName="Audience">
      <xsd:simpleType>
        <xsd:restriction base="dms:Choice">
          <xsd:enumeration value="Committee"/>
          <xsd:enumeration value="External"/>
          <xsd:enumeration value="Management"/>
          <xsd:enumeration value="Our Team"/>
          <xsd:enumeration value="Internal Stakeholders"/>
        </xsd:restriction>
      </xsd:simpleType>
    </xsd:element>
    <xsd:element name="DocumentType" ma:index="13" nillable="true" ma:displayName="Document Type" ma:format="Dropdown" ma:internalName="DocumentType">
      <xsd:simpleType>
        <xsd:restriction base="dms:Choice">
          <xsd:enumeration value="Briefing"/>
          <xsd:enumeration value="Presentation"/>
          <xsd:enumeration value="Report"/>
          <xsd:enumeration value="Resource"/>
          <xsd:enumeration value="Template"/>
          <xsd:enumeration value="Plan"/>
          <xsd:enumeration value="Notes"/>
          <xsd:enumeration value="Meeting Document"/>
          <xsd:enumeration value="Correspondence"/>
        </xsd:restriction>
      </xsd:simpleType>
    </xsd:element>
    <xsd:element name="Responsible" ma:index="14" nillable="true" ma:displayName="Responsible " ma:description="Name of team member who is the lead on this. " ma:format="Dropdown" ma:internalName="Responsible">
      <xsd:simpleType>
        <xsd:restriction base="dms:Text">
          <xsd:maxLength value="255"/>
        </xsd:restriction>
      </xsd:simpleType>
    </xsd:element>
    <xsd:element name="DueDate" ma:index="15" nillable="true" ma:displayName="Due Date" ma:description="Final Submission Date.  Year/Month/Day format. " ma:format="Dropdown" ma:internalName="DueDate">
      <xsd:simpleType>
        <xsd:restriction base="dms:Text">
          <xsd:maxLength value="255"/>
        </xsd:restriction>
      </xsd:simpleType>
    </xsd:element>
    <xsd:element name="Status" ma:index="16" nillable="true" ma:displayName="Status" ma:format="Dropdown" ma:internalName="Status">
      <xsd:simpleType>
        <xsd:restriction base="dms:Choice">
          <xsd:enumeration value="In Progress"/>
          <xsd:enumeration value="Completed"/>
          <xsd:enumeration value="Draft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21" nillable="true" ma:displayName="Tags" ma:internalName="MediaServiceAutoTags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7" nillable="true" ma:displayName="MediaServiceDateTaken" ma:hidden="true" ma:internalName="MediaServiceDateTaken" ma:readOnly="true">
      <xsd:simpleType>
        <xsd:restriction base="dms:Text"/>
      </xsd:simpleType>
    </xsd:element>
    <xsd:element name="DateCreated" ma:index="28" nillable="true" ma:displayName="Date Created" ma:default="[today]" ma:format="DateOnly" ma:internalName="DateCreated">
      <xsd:simpleType>
        <xsd:restriction base="dms:DateTime"/>
      </xsd:simpleType>
    </xsd:element>
    <xsd:element name="Focus" ma:index="29" nillable="true" ma:displayName="Focus" ma:format="Dropdown" ma:internalName="Focus">
      <xsd:simpleType>
        <xsd:restriction base="dms:Choice">
          <xsd:enumeration value="Research"/>
          <xsd:enumeration value="Development"/>
          <xsd:enumeration value="Stakeholder Engagement"/>
          <xsd:enumeration value="Foresight"/>
        </xsd:restriction>
      </xsd:simpleType>
    </xsd:element>
    <xsd:element name="MediaLengthInSeconds" ma:index="3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8324f8-10e0-42c9-8a9f-8aa76b7b07a7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anguage xmlns="9d71fdf0-d220-403a-9531-ad65ebf45c1d">English</Language>
    <DateCreated xmlns="9d71fdf0-d220-403a-9531-ad65ebf45c1d">2022-02-11T13:39:32Z</DateCreated>
    <Purpose xmlns="9d71fdf0-d220-403a-9531-ad65ebf45c1d" xsi:nil="true"/>
    <_ip_UnifiedCompliancePolicyUIAction xmlns="http://schemas.microsoft.com/sharepoint/v3" xsi:nil="true"/>
    <Focus xmlns="9d71fdf0-d220-403a-9531-ad65ebf45c1d" xsi:nil="true"/>
    <Responsible xmlns="9d71fdf0-d220-403a-9531-ad65ebf45c1d" xsi:nil="true"/>
    <Status xmlns="9d71fdf0-d220-403a-9531-ad65ebf45c1d" xsi:nil="true"/>
    <_ip_UnifiedCompliancePolicyProperties xmlns="http://schemas.microsoft.com/sharepoint/v3" xsi:nil="true"/>
    <Audience xmlns="9d71fdf0-d220-403a-9531-ad65ebf45c1d" xsi:nil="true"/>
    <DueDate xmlns="9d71fdf0-d220-403a-9531-ad65ebf45c1d" xsi:nil="true"/>
    <DocumentType xmlns="9d71fdf0-d220-403a-9531-ad65ebf45c1d" xsi:nil="true"/>
  </documentManagement>
</p:properties>
</file>

<file path=customXml/itemProps1.xml><?xml version="1.0" encoding="utf-8"?>
<ds:datastoreItem xmlns:ds="http://schemas.openxmlformats.org/officeDocument/2006/customXml" ds:itemID="{24AE1D12-ABC9-48FE-BDDA-7A4076E020C1}"/>
</file>

<file path=customXml/itemProps2.xml><?xml version="1.0" encoding="utf-8"?>
<ds:datastoreItem xmlns:ds="http://schemas.openxmlformats.org/officeDocument/2006/customXml" ds:itemID="{BCCD4613-9C52-4EEE-AC6A-1B16132C5D22}"/>
</file>

<file path=customXml/itemProps3.xml><?xml version="1.0" encoding="utf-8"?>
<ds:datastoreItem xmlns:ds="http://schemas.openxmlformats.org/officeDocument/2006/customXml" ds:itemID="{6B203883-3EC1-4217-8A1F-0EE1DCF5BB73}"/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239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Symbol</vt:lpstr>
      <vt:lpstr>Office Theme</vt:lpstr>
      <vt:lpstr>Civic Product Management –  The Art and Science of Writing Requirements in the Public Interest  </vt:lpstr>
      <vt:lpstr>How We’ll Spend Our Time Together </vt:lpstr>
      <vt:lpstr>Contending With The Love of Novelty</vt:lpstr>
      <vt:lpstr>The 2022 Situation </vt:lpstr>
      <vt:lpstr>Civic Product Management – Why?</vt:lpstr>
      <vt:lpstr>2022 – Science/Culture/Operations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Bianca Wylie</dc:creator>
  <cp:lastModifiedBy>Hossain, Purnima PH [NC]</cp:lastModifiedBy>
  <cp:revision>19</cp:revision>
  <dcterms:created xsi:type="dcterms:W3CDTF">2022-01-22T10:21:44Z</dcterms:created>
  <dcterms:modified xsi:type="dcterms:W3CDTF">2022-02-24T18:09:46Z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0x010100E2A2C3D303BFE1438F8707B92C5CEB2B</vt:lpwstr>
  </property>
</Properties>
</file>

<file path=docProps/thumbnail.jpeg>
</file>